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04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46cb762c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46cb762c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3e387d41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f3e387d41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46cb762c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46cb762cc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46cb762cc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246cb762cc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246cb761d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246cb761d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246cb761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246cb761d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@Yash : Please tell about these tasks as </a:t>
            </a:r>
            <a:r>
              <a:rPr lang="en" b="1" u="sng"/>
              <a:t>rubrics</a:t>
            </a:r>
            <a:r>
              <a:rPr lang="en" b="1"/>
              <a:t> (means criteria for marks)</a:t>
            </a:r>
            <a:r>
              <a:rPr lang="en" b="1" u="sng"/>
              <a:t> </a:t>
            </a:r>
            <a:r>
              <a:rPr lang="en"/>
              <a:t>given by the professor. This is our objective of the project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mention - Its a Full stack development task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46cb762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46cb762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@Yash : Many more has reviews which has subcategories which aren’t of primary importance so while talking mention we have review attributes also instead of many more!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246cb762c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246cb762cc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@Yash – Just tell we used GridFS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46cb762c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46cb762c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@Yash →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tech stack? REST! MOST IMP!!!! – Representational State Transfer: allows communication between backend programs and web servers using higher level communication protocols like HTTP (GET, POST).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Layered Architecture, stateless(not constrained by xml like SOAP), flexibility, scalability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46cb762c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46cb762c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46cb762c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46cb762c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46cb762c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46cb762cc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10425" y="336550"/>
            <a:ext cx="40437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Search with</a:t>
            </a:r>
            <a:r>
              <a:rPr lang="en"/>
              <a:t> Scamazon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31500" y="1975600"/>
            <a:ext cx="4347000" cy="18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 </a:t>
            </a:r>
            <a:r>
              <a:rPr lang="en" sz="2930"/>
              <a:t>Group Members:</a:t>
            </a:r>
            <a:endParaRPr sz="2930"/>
          </a:p>
          <a:p>
            <a:pPr marL="457200" lvl="0" indent="-31699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930"/>
              <a:t>Ketaki Barde : Frontend Dev, Middleware</a:t>
            </a:r>
            <a:endParaRPr sz="2930"/>
          </a:p>
          <a:p>
            <a:pPr marL="457200" lvl="0" indent="-31699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930"/>
              <a:t>Saloni Aggarwal : Backend Dev, Middleware</a:t>
            </a:r>
            <a:endParaRPr sz="2930"/>
          </a:p>
          <a:p>
            <a:pPr marL="457200" lvl="0" indent="-31699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930"/>
              <a:t>Yash Mahajan : DevOps (Atlas Server)</a:t>
            </a:r>
            <a:endParaRPr sz="293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Advisor: Prof. Edward Holden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 amt="60000"/>
          </a:blip>
          <a:srcRect l="20237" r="15701"/>
          <a:stretch/>
        </p:blipFill>
        <p:spPr>
          <a:xfrm>
            <a:off x="4447675" y="0"/>
            <a:ext cx="46963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495375" y="4543200"/>
            <a:ext cx="8557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</a:rPr>
              <a:t>*This website and its content is copyright of the aforementioned members and any form of redistribution is prohibited under Section [999]. You may not, except with our permission exploit it’s content </a:t>
            </a:r>
            <a:endParaRPr sz="900">
              <a:solidFill>
                <a:schemeClr val="lt2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4">
            <a:alphaModFix/>
          </a:blip>
          <a:srcRect b="33297"/>
          <a:stretch/>
        </p:blipFill>
        <p:spPr>
          <a:xfrm>
            <a:off x="210425" y="4674665"/>
            <a:ext cx="253625" cy="198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231475" y="114375"/>
            <a:ext cx="736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Frontend Architecture </a:t>
            </a:r>
            <a:endParaRPr sz="3020"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1"/>
          </p:nvPr>
        </p:nvSpPr>
        <p:spPr>
          <a:xfrm>
            <a:off x="289800" y="931450"/>
            <a:ext cx="4282200" cy="37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457200" lvl="0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418"/>
              <a:t>React Functional Components - building block</a:t>
            </a:r>
            <a:endParaRPr sz="5418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49"/>
          </a:p>
          <a:p>
            <a:pPr marL="457200" lvl="0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418"/>
              <a:t>React Hooks (useState, useEffect, useNavigate)</a:t>
            </a:r>
            <a:endParaRPr sz="5418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18"/>
          </a:p>
          <a:p>
            <a:pPr marL="457200" lvl="0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418"/>
              <a:t>Axios for GET,POST request/response , Routes to navigate </a:t>
            </a:r>
            <a:endParaRPr sz="5418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18"/>
          </a:p>
          <a:p>
            <a:pPr marL="457200" lvl="0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418"/>
              <a:t>JSX (JavaScript HTML) to include HTML rendering</a:t>
            </a:r>
            <a:endParaRPr sz="5418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18"/>
          </a:p>
          <a:p>
            <a:pPr marL="457200" lvl="0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418"/>
              <a:t>Major components:</a:t>
            </a:r>
            <a:endParaRPr sz="5418"/>
          </a:p>
          <a:p>
            <a:pPr marL="914400" lvl="1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418"/>
              <a:t>Retrieve and view all available products</a:t>
            </a:r>
            <a:endParaRPr sz="5418"/>
          </a:p>
          <a:p>
            <a:pPr marL="914400" lvl="1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418"/>
              <a:t>Filter/Search by Name, Category, Zip</a:t>
            </a:r>
            <a:endParaRPr sz="5418"/>
          </a:p>
          <a:p>
            <a:pPr marL="914400" lvl="1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418"/>
              <a:t>Product Card (Google Map function) container to hold specific product data. </a:t>
            </a:r>
            <a:endParaRPr sz="5418"/>
          </a:p>
          <a:p>
            <a:pPr marL="914400" lvl="1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418"/>
              <a:t>Ability to post a comment</a:t>
            </a:r>
            <a:endParaRPr sz="5418"/>
          </a:p>
          <a:p>
            <a:pPr marL="914400" lvl="1" indent="-314614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418"/>
              <a:t>End session and return to search</a:t>
            </a:r>
            <a:endParaRPr sz="5418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132" name="Google Shape;132;p22"/>
          <p:cNvSpPr txBox="1"/>
          <p:nvPr/>
        </p:nvSpPr>
        <p:spPr>
          <a:xfrm>
            <a:off x="5497288" y="114375"/>
            <a:ext cx="253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Example Code : Main Page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 rotWithShape="1">
          <a:blip r:embed="rId3">
            <a:alphaModFix/>
          </a:blip>
          <a:srcRect l="2123"/>
          <a:stretch/>
        </p:blipFill>
        <p:spPr>
          <a:xfrm>
            <a:off x="4820905" y="495937"/>
            <a:ext cx="3891983" cy="415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/>
          <p:nvPr/>
        </p:nvSpPr>
        <p:spPr>
          <a:xfrm>
            <a:off x="5110400" y="1023263"/>
            <a:ext cx="3472500" cy="572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5110400" y="1932150"/>
            <a:ext cx="3472500" cy="4944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5110400" y="2600550"/>
            <a:ext cx="3472500" cy="915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5110400" y="3769875"/>
            <a:ext cx="3472500" cy="8778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311700" y="263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Screenshots:</a:t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75" y="1353581"/>
            <a:ext cx="3587724" cy="2223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3250" y="263652"/>
            <a:ext cx="3136600" cy="229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 rotWithShape="1">
          <a:blip r:embed="rId5">
            <a:alphaModFix/>
          </a:blip>
          <a:srcRect l="14806"/>
          <a:stretch/>
        </p:blipFill>
        <p:spPr>
          <a:xfrm>
            <a:off x="5043250" y="2841550"/>
            <a:ext cx="3136599" cy="212344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/>
          <p:nvPr/>
        </p:nvSpPr>
        <p:spPr>
          <a:xfrm>
            <a:off x="4055675" y="2201400"/>
            <a:ext cx="710400" cy="740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>
            <a:spLocks noGrp="1"/>
          </p:cNvSpPr>
          <p:nvPr>
            <p:ph type="title"/>
          </p:nvPr>
        </p:nvSpPr>
        <p:spPr>
          <a:xfrm>
            <a:off x="846525" y="445025"/>
            <a:ext cx="736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Flowchart Logic Diagram </a:t>
            </a:r>
            <a:endParaRPr/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300" y="1286375"/>
            <a:ext cx="7296150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5"/>
          <p:cNvPicPr preferRelativeResize="0"/>
          <p:nvPr/>
        </p:nvPicPr>
        <p:blipFill rotWithShape="1">
          <a:blip r:embed="rId3">
            <a:alphaModFix amt="67000"/>
          </a:blip>
          <a:srcRect l="16152" t="13855" r="16402" b="14542"/>
          <a:stretch/>
        </p:blipFill>
        <p:spPr>
          <a:xfrm>
            <a:off x="3557475" y="97400"/>
            <a:ext cx="5410851" cy="368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5"/>
          <p:cNvSpPr txBox="1">
            <a:spLocks noGrp="1"/>
          </p:cNvSpPr>
          <p:nvPr>
            <p:ph type="title"/>
          </p:nvPr>
        </p:nvSpPr>
        <p:spPr>
          <a:xfrm>
            <a:off x="349425" y="955350"/>
            <a:ext cx="50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Project Demo</a:t>
            </a:r>
            <a:endParaRPr sz="3020"/>
          </a:p>
        </p:txBody>
      </p:sp>
      <p:sp>
        <p:nvSpPr>
          <p:cNvPr id="159" name="Google Shape;159;p25"/>
          <p:cNvSpPr txBox="1"/>
          <p:nvPr/>
        </p:nvSpPr>
        <p:spPr>
          <a:xfrm>
            <a:off x="349425" y="1592225"/>
            <a:ext cx="2675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</a:rPr>
              <a:t>Thank You!</a:t>
            </a:r>
            <a:endParaRPr sz="1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814550" y="227075"/>
            <a:ext cx="7040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55"/>
              <a:t>Outline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916275" y="863550"/>
            <a:ext cx="7040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Objective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Database description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MERN Stack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Data Preprocessing Pipeline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Backend Development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Frontend Development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Architecture Diagram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Code Demo and Review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846525" y="445025"/>
            <a:ext cx="736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Objective</a:t>
            </a:r>
            <a:endParaRPr sz="3020"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846525" y="1152475"/>
            <a:ext cx="7361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/>
              <a:t>Build Amazon Search API to accomplish :</a:t>
            </a:r>
            <a:endParaRPr sz="2400" u="sng"/>
          </a:p>
          <a:p>
            <a:pPr marL="457200" lvl="0" indent="-358140" algn="l" rtl="0">
              <a:spcBef>
                <a:spcPts val="1200"/>
              </a:spcBef>
              <a:spcAft>
                <a:spcPts val="0"/>
              </a:spcAft>
              <a:buSzPct val="100000"/>
              <a:buChar char="➢"/>
            </a:pPr>
            <a:r>
              <a:rPr lang="en" sz="2400"/>
              <a:t>Search products using </a:t>
            </a:r>
            <a:r>
              <a:rPr lang="en" sz="2400" b="1" i="1"/>
              <a:t>filters </a:t>
            </a:r>
            <a:r>
              <a:rPr lang="en" sz="2400"/>
              <a:t>(Name, Category, Zip code location)</a:t>
            </a:r>
            <a:endParaRPr sz="2400"/>
          </a:p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2400"/>
              <a:t>Include available product </a:t>
            </a:r>
            <a:r>
              <a:rPr lang="en" sz="2400" b="1" i="1"/>
              <a:t>images</a:t>
            </a:r>
            <a:endParaRPr sz="2400" b="1" i="1"/>
          </a:p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2400"/>
              <a:t>Display Product details including </a:t>
            </a:r>
            <a:r>
              <a:rPr lang="en" sz="2400" b="1"/>
              <a:t>reviews </a:t>
            </a:r>
            <a:r>
              <a:rPr lang="en" sz="2400"/>
              <a:t>and </a:t>
            </a:r>
            <a:r>
              <a:rPr lang="en" sz="2400" b="1" i="1"/>
              <a:t>google maps</a:t>
            </a:r>
            <a:endParaRPr sz="2400" b="1" i="1"/>
          </a:p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2400"/>
              <a:t>Ability to add comment to a specific product </a:t>
            </a:r>
            <a:endParaRPr sz="2400"/>
          </a:p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2400"/>
              <a:t>End/Restart session service </a:t>
            </a:r>
            <a:endParaRPr sz="24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96125" y="445025"/>
            <a:ext cx="736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Database </a:t>
            </a:r>
            <a:endParaRPr sz="3020"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762200" y="785250"/>
            <a:ext cx="477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MongoDB store snapshot</a:t>
            </a:r>
            <a:endParaRPr sz="5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Database name: amazon, Collection name: products</a:t>
            </a:r>
            <a:r>
              <a:rPr lang="en" sz="8600"/>
              <a:t>	</a:t>
            </a:r>
            <a:endParaRPr sz="8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3875" y="1496550"/>
            <a:ext cx="5615349" cy="23141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537600" y="1017725"/>
            <a:ext cx="2397300" cy="37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</a:rPr>
              <a:t>Consists of data about amazon products belonging to different categories</a:t>
            </a:r>
            <a:endParaRPr sz="17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</a:rPr>
              <a:t>Fields: </a:t>
            </a:r>
            <a:endParaRPr sz="1700">
              <a:solidFill>
                <a:schemeClr val="lt2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n" sz="1700">
                <a:solidFill>
                  <a:schemeClr val="lt2"/>
                </a:solidFill>
              </a:rPr>
              <a:t>Name</a:t>
            </a:r>
            <a:endParaRPr sz="1700">
              <a:solidFill>
                <a:schemeClr val="lt2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n" sz="1700">
                <a:solidFill>
                  <a:schemeClr val="lt2"/>
                </a:solidFill>
              </a:rPr>
              <a:t>Primary Category</a:t>
            </a:r>
            <a:endParaRPr sz="1700">
              <a:solidFill>
                <a:schemeClr val="lt2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n" sz="1700">
                <a:solidFill>
                  <a:schemeClr val="lt2"/>
                </a:solidFill>
              </a:rPr>
              <a:t>Zip and location info</a:t>
            </a:r>
            <a:endParaRPr sz="1700">
              <a:solidFill>
                <a:schemeClr val="lt2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n" sz="1700">
                <a:solidFill>
                  <a:schemeClr val="lt2"/>
                </a:solidFill>
              </a:rPr>
              <a:t>Product images</a:t>
            </a:r>
            <a:endParaRPr sz="1700">
              <a:solidFill>
                <a:schemeClr val="lt2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n" sz="1700">
                <a:solidFill>
                  <a:schemeClr val="lt2"/>
                </a:solidFill>
              </a:rPr>
              <a:t>Many more…</a:t>
            </a:r>
            <a:endParaRPr sz="17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280900" y="125375"/>
            <a:ext cx="7361700" cy="9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Database :</a:t>
            </a:r>
            <a:endParaRPr sz="302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720">
                <a:solidFill>
                  <a:schemeClr val="accent2"/>
                </a:solidFill>
              </a:rPr>
              <a:t>GridFS Images</a:t>
            </a:r>
            <a:r>
              <a:rPr lang="en" sz="2420">
                <a:solidFill>
                  <a:schemeClr val="accent2"/>
                </a:solidFill>
              </a:rPr>
              <a:t> </a:t>
            </a:r>
            <a:endParaRPr sz="2420">
              <a:solidFill>
                <a:schemeClr val="accent2"/>
              </a:solidFill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988225" y="4288629"/>
            <a:ext cx="7361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/>
              <a:t>F</a:t>
            </a:r>
            <a:r>
              <a:rPr lang="en" sz="9600"/>
              <a:t>iles 		              chunks</a:t>
            </a:r>
            <a:endParaRPr sz="1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225" y="1474925"/>
            <a:ext cx="3519841" cy="281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8374" y="1474925"/>
            <a:ext cx="3519850" cy="28137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891150" y="941529"/>
            <a:ext cx="7361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/>
              <a:t>Database name: AmazonImages</a:t>
            </a:r>
            <a:endParaRPr sz="10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81575" y="212550"/>
            <a:ext cx="736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55"/>
              <a:t>MERN Stack</a:t>
            </a:r>
            <a:r>
              <a:rPr lang="en"/>
              <a:t> 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0" y="893400"/>
            <a:ext cx="4660200" cy="23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Stands for MongoDB, Express JS, React JS and Node.js framework.</a:t>
            </a:r>
            <a:endParaRPr sz="1600"/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/>
          </a:p>
          <a:p>
            <a:pPr marL="457200" lvl="0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MERN is a </a:t>
            </a:r>
            <a:r>
              <a:rPr lang="en" sz="1500" b="1" u="sng"/>
              <a:t>RESTful </a:t>
            </a:r>
            <a:r>
              <a:rPr lang="en" sz="1500"/>
              <a:t>Full Stack Architecture</a:t>
            </a:r>
            <a:endParaRPr sz="1500"/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400"/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l="11756" t="30887" r="10441" b="20933"/>
          <a:stretch/>
        </p:blipFill>
        <p:spPr>
          <a:xfrm>
            <a:off x="4782850" y="785250"/>
            <a:ext cx="3707126" cy="137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9675" y="2383950"/>
            <a:ext cx="5215175" cy="23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60600" y="83550"/>
            <a:ext cx="736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Data Preprocessing pipeline </a:t>
            </a:r>
            <a:endParaRPr sz="3020"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5363" y="1039625"/>
            <a:ext cx="7153275" cy="363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 rotWithShape="1">
          <a:blip r:embed="rId4">
            <a:alphaModFix/>
          </a:blip>
          <a:srcRect t="8401" r="5159" b="22566"/>
          <a:stretch/>
        </p:blipFill>
        <p:spPr>
          <a:xfrm>
            <a:off x="3335600" y="2372900"/>
            <a:ext cx="1727600" cy="100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55"/>
              <a:t>Backend Architecture</a:t>
            </a: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467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400"/>
              <a:t>Node.js - server side proxy for simultaneous connections</a:t>
            </a:r>
            <a:endParaRPr sz="2400"/>
          </a:p>
          <a:p>
            <a:pPr marL="457200" lvl="0" indent="-3467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400"/>
              <a:t>Mongoose - Object Data Modelling (ODM) library for MongoDB</a:t>
            </a:r>
            <a:endParaRPr sz="2000"/>
          </a:p>
          <a:p>
            <a:pPr marL="457200" lvl="0" indent="-3467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400"/>
              <a:t>Express - wraps http requests and response easily</a:t>
            </a:r>
            <a:endParaRPr sz="2400"/>
          </a:p>
          <a:p>
            <a:pPr marL="457200" lvl="0" indent="-3467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400"/>
              <a:t>Cors - Access restricted functionality from a browser</a:t>
            </a:r>
            <a:endParaRPr sz="2400"/>
          </a:p>
          <a:p>
            <a:pPr marL="457200" lvl="0" indent="-3467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400"/>
              <a:t>Router - create a new router object for every api (find and update) made</a:t>
            </a:r>
            <a:endParaRPr sz="2400"/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2"/>
          </p:nvPr>
        </p:nvSpPr>
        <p:spPr>
          <a:xfrm>
            <a:off x="4832400" y="158450"/>
            <a:ext cx="3999900" cy="44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Example Code: Main Page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700" y="670350"/>
            <a:ext cx="4436575" cy="431354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/>
          <p:nvPr/>
        </p:nvSpPr>
        <p:spPr>
          <a:xfrm>
            <a:off x="4838375" y="1191425"/>
            <a:ext cx="2179500" cy="4359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4838375" y="2811325"/>
            <a:ext cx="2179500" cy="4359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4838375" y="4242650"/>
            <a:ext cx="2179500" cy="326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311700" y="170625"/>
            <a:ext cx="85206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55"/>
              <a:t>Backend Screenshots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xfrm>
            <a:off x="311700" y="853175"/>
            <a:ext cx="3999900" cy="4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780050"/>
            <a:ext cx="4417401" cy="420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780050"/>
            <a:ext cx="4235751" cy="4363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/>
          <p:nvPr/>
        </p:nvSpPr>
        <p:spPr>
          <a:xfrm>
            <a:off x="784150" y="1633675"/>
            <a:ext cx="3603600" cy="487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1"/>
          <p:cNvSpPr/>
          <p:nvPr/>
        </p:nvSpPr>
        <p:spPr>
          <a:xfrm>
            <a:off x="784150" y="2802025"/>
            <a:ext cx="3603600" cy="319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1"/>
          <p:cNvSpPr/>
          <p:nvPr/>
        </p:nvSpPr>
        <p:spPr>
          <a:xfrm>
            <a:off x="784150" y="4053475"/>
            <a:ext cx="3603600" cy="167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500</Words>
  <Application>Microsoft Office PowerPoint</Application>
  <PresentationFormat>On-screen Show (16:9)</PresentationFormat>
  <Paragraphs>96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Simple Dark</vt:lpstr>
      <vt:lpstr>Search with Scamazon</vt:lpstr>
      <vt:lpstr>Outline</vt:lpstr>
      <vt:lpstr>Objective</vt:lpstr>
      <vt:lpstr>Database </vt:lpstr>
      <vt:lpstr>Database : GridFS Images </vt:lpstr>
      <vt:lpstr>MERN Stack </vt:lpstr>
      <vt:lpstr>Data Preprocessing pipeline </vt:lpstr>
      <vt:lpstr>Backend Architecture</vt:lpstr>
      <vt:lpstr>Backend Screenshots</vt:lpstr>
      <vt:lpstr>Frontend Architecture </vt:lpstr>
      <vt:lpstr>Screenshots:</vt:lpstr>
      <vt:lpstr>Flowchart Logic Diagram </vt:lpstr>
      <vt:lpstr>Project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with Scamazon</dc:title>
  <dc:creator>Ketaki Barde</dc:creator>
  <cp:lastModifiedBy>Ketaki Barde</cp:lastModifiedBy>
  <cp:revision>2</cp:revision>
  <dcterms:modified xsi:type="dcterms:W3CDTF">2022-04-17T15:11:10Z</dcterms:modified>
</cp:coreProperties>
</file>